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85"/>
    <p:restoredTop sz="94674"/>
  </p:normalViewPr>
  <p:slideViewPr>
    <p:cSldViewPr snapToGrid="0" snapToObjects="1">
      <p:cViewPr varScale="1">
        <p:scale>
          <a:sx n="26" d="100"/>
          <a:sy n="26" d="100"/>
        </p:scale>
        <p:origin x="15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5541" custLinFactNeighborY="-34445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979559" y="11919477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979559" y="11919477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emf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emf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9784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603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Intriduction</a:t>
            </a:r>
            <a:r>
              <a:rPr lang="en-US" sz="3200" dirty="0">
                <a:solidFill>
                  <a:srgbClr val="0E101A"/>
                </a:solidFill>
                <a:effectLst/>
              </a:rPr>
              <a:t>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List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Improve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under Open-Source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542" y="1043944"/>
            <a:ext cx="2658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45542" y="2080459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2200409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NIST 60NANB21D151T</a:t>
            </a:r>
            <a:br>
              <a:rPr lang="en-US" sz="2800" dirty="0"/>
            </a:br>
            <a:r>
              <a:rPr lang="en-US" sz="2800" dirty="0"/>
              <a:t>DOE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DE-SC0023452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412" y="22640121"/>
            <a:ext cx="4764622" cy="24483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0023" y="24527937"/>
            <a:ext cx="3762408" cy="1948269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6803" y="26290808"/>
            <a:ext cx="3588847" cy="18629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0629" y="28153721"/>
            <a:ext cx="3588848" cy="1835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78409" y="19111951"/>
            <a:ext cx="7238358" cy="48193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61352" y="15890219"/>
            <a:ext cx="7238358" cy="4825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22276017" y="16249629"/>
            <a:ext cx="4526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Cloudmesh</a:t>
            </a:r>
            <a:endParaRPr lang="en-US" sz="3600" dirty="0"/>
          </a:p>
          <a:p>
            <a:r>
              <a:rPr lang="en-US" sz="3600" dirty="0"/>
              <a:t>Compute</a:t>
            </a:r>
          </a:p>
          <a:p>
            <a:r>
              <a:rPr lang="en-US" sz="3600" dirty="0"/>
              <a:t>Coordinator applied to </a:t>
            </a:r>
          </a:p>
          <a:p>
            <a:r>
              <a:rPr lang="en-US" sz="3600" dirty="0"/>
              <a:t>the </a:t>
            </a:r>
            <a:r>
              <a:rPr lang="en-US" sz="3600" dirty="0" err="1"/>
              <a:t>MLCommons</a:t>
            </a:r>
            <a:endParaRPr lang="en-US" sz="3600" dirty="0"/>
          </a:p>
          <a:p>
            <a:r>
              <a:rPr lang="en-US" sz="3600" dirty="0" err="1"/>
              <a:t>Cloudmask</a:t>
            </a:r>
            <a:r>
              <a:rPr lang="en-US" sz="3600" dirty="0"/>
              <a:t> Application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819335" y="21309101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502303" y="13735964"/>
            <a:ext cx="4095310" cy="33392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1796098" y="24301743"/>
            <a:ext cx="656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Energy traces in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6185" y="26600630"/>
            <a:ext cx="5651816" cy="35301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33358" y="25702801"/>
            <a:ext cx="5816600" cy="4953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5033360" y="24432282"/>
            <a:ext cx="656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Benchmarking GPUs using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9476" y="23866319"/>
            <a:ext cx="5651500" cy="50546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9871844" y="21482242"/>
            <a:ext cx="656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Impact of Hyperparameter controlling inputs and outputs of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1235</TotalTime>
  <Words>1059</Words>
  <Application>Microsoft Macintosh PowerPoint</Application>
  <PresentationFormat>Custom</PresentationFormat>
  <Paragraphs>96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2019-03-02T18:45:30Z</dcterms:created>
  <dcterms:modified xsi:type="dcterms:W3CDTF">2023-09-21T20:22:41Z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